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6336963" cy="122523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9" userDrawn="1">
          <p15:clr>
            <a:srgbClr val="A4A3A4"/>
          </p15:clr>
        </p15:guide>
        <p15:guide id="2" pos="51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768" y="90"/>
      </p:cViewPr>
      <p:guideLst>
        <p:guide orient="horz" pos="3859"/>
        <p:guide pos="51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272" y="3806166"/>
            <a:ext cx="13886419" cy="26263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0545" y="6942984"/>
            <a:ext cx="11435874" cy="313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7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44298" y="490665"/>
            <a:ext cx="3675817" cy="104541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48" y="490665"/>
            <a:ext cx="10755167" cy="10454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6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508" y="7873256"/>
            <a:ext cx="13886419" cy="2433448"/>
          </a:xfrm>
        </p:spPr>
        <p:txBody>
          <a:bodyPr anchor="t"/>
          <a:lstStyle>
            <a:lvl1pPr algn="l">
              <a:defRPr sz="53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0508" y="5193060"/>
            <a:ext cx="13886419" cy="2680195"/>
          </a:xfrm>
        </p:spPr>
        <p:txBody>
          <a:bodyPr anchor="b"/>
          <a:lstStyle>
            <a:lvl1pPr marL="0" indent="0">
              <a:buNone/>
              <a:defRPr sz="2680">
                <a:solidFill>
                  <a:schemeClr val="tx1">
                    <a:tint val="75000"/>
                  </a:schemeClr>
                </a:solidFill>
              </a:defRPr>
            </a:lvl1pPr>
            <a:lvl2pPr marL="612642" indent="0">
              <a:buNone/>
              <a:defRPr sz="2413">
                <a:solidFill>
                  <a:schemeClr val="tx1">
                    <a:tint val="75000"/>
                  </a:schemeClr>
                </a:solidFill>
              </a:defRPr>
            </a:lvl2pPr>
            <a:lvl3pPr marL="1225285" indent="0">
              <a:buNone/>
              <a:defRPr sz="2144">
                <a:solidFill>
                  <a:schemeClr val="tx1">
                    <a:tint val="75000"/>
                  </a:schemeClr>
                </a:solidFill>
              </a:defRPr>
            </a:lvl3pPr>
            <a:lvl4pPr marL="1837927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4pPr>
            <a:lvl5pPr marL="2450569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5pPr>
            <a:lvl6pPr marL="3063211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6pPr>
            <a:lvl7pPr marL="3675854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7pPr>
            <a:lvl8pPr marL="4288496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8pPr>
            <a:lvl9pPr marL="4901138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48" y="2858879"/>
            <a:ext cx="7215492" cy="8085968"/>
          </a:xfrm>
        </p:spPr>
        <p:txBody>
          <a:bodyPr/>
          <a:lstStyle>
            <a:lvl1pPr>
              <a:defRPr sz="3752"/>
            </a:lvl1pPr>
            <a:lvl2pPr>
              <a:defRPr sz="3216"/>
            </a:lvl2pPr>
            <a:lvl3pPr>
              <a:defRPr sz="2680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4623" y="2858879"/>
            <a:ext cx="7215492" cy="8085968"/>
          </a:xfrm>
        </p:spPr>
        <p:txBody>
          <a:bodyPr/>
          <a:lstStyle>
            <a:lvl1pPr>
              <a:defRPr sz="3752"/>
            </a:lvl1pPr>
            <a:lvl2pPr>
              <a:defRPr sz="3216"/>
            </a:lvl2pPr>
            <a:lvl3pPr>
              <a:defRPr sz="2680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49" y="2742593"/>
            <a:ext cx="7218329" cy="1142982"/>
          </a:xfrm>
        </p:spPr>
        <p:txBody>
          <a:bodyPr anchor="b"/>
          <a:lstStyle>
            <a:lvl1pPr marL="0" indent="0">
              <a:buNone/>
              <a:defRPr sz="3216" b="1"/>
            </a:lvl1pPr>
            <a:lvl2pPr marL="612642" indent="0">
              <a:buNone/>
              <a:defRPr sz="2680" b="1"/>
            </a:lvl2pPr>
            <a:lvl3pPr marL="1225285" indent="0">
              <a:buNone/>
              <a:defRPr sz="2413" b="1"/>
            </a:lvl3pPr>
            <a:lvl4pPr marL="1837927" indent="0">
              <a:buNone/>
              <a:defRPr sz="2144" b="1"/>
            </a:lvl4pPr>
            <a:lvl5pPr marL="2450569" indent="0">
              <a:buNone/>
              <a:defRPr sz="2144" b="1"/>
            </a:lvl5pPr>
            <a:lvl6pPr marL="3063211" indent="0">
              <a:buNone/>
              <a:defRPr sz="2144" b="1"/>
            </a:lvl6pPr>
            <a:lvl7pPr marL="3675854" indent="0">
              <a:buNone/>
              <a:defRPr sz="2144" b="1"/>
            </a:lvl7pPr>
            <a:lvl8pPr marL="4288496" indent="0">
              <a:buNone/>
              <a:defRPr sz="2144" b="1"/>
            </a:lvl8pPr>
            <a:lvl9pPr marL="4901138" indent="0">
              <a:buNone/>
              <a:defRPr sz="21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849" y="3885575"/>
            <a:ext cx="7218329" cy="7059269"/>
          </a:xfrm>
        </p:spPr>
        <p:txBody>
          <a:bodyPr/>
          <a:lstStyle>
            <a:lvl1pPr>
              <a:defRPr sz="3216"/>
            </a:lvl1pPr>
            <a:lvl2pPr>
              <a:defRPr sz="2680"/>
            </a:lvl2pPr>
            <a:lvl3pPr>
              <a:defRPr sz="2413"/>
            </a:lvl3pPr>
            <a:lvl4pPr>
              <a:defRPr sz="2144"/>
            </a:lvl4pPr>
            <a:lvl5pPr>
              <a:defRPr sz="2144"/>
            </a:lvl5pPr>
            <a:lvl6pPr>
              <a:defRPr sz="2144"/>
            </a:lvl6pPr>
            <a:lvl7pPr>
              <a:defRPr sz="2144"/>
            </a:lvl7pPr>
            <a:lvl8pPr>
              <a:defRPr sz="2144"/>
            </a:lvl8pPr>
            <a:lvl9pPr>
              <a:defRPr sz="21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8954" y="2742593"/>
            <a:ext cx="7221164" cy="1142982"/>
          </a:xfrm>
        </p:spPr>
        <p:txBody>
          <a:bodyPr anchor="b"/>
          <a:lstStyle>
            <a:lvl1pPr marL="0" indent="0">
              <a:buNone/>
              <a:defRPr sz="3216" b="1"/>
            </a:lvl1pPr>
            <a:lvl2pPr marL="612642" indent="0">
              <a:buNone/>
              <a:defRPr sz="2680" b="1"/>
            </a:lvl2pPr>
            <a:lvl3pPr marL="1225285" indent="0">
              <a:buNone/>
              <a:defRPr sz="2413" b="1"/>
            </a:lvl3pPr>
            <a:lvl4pPr marL="1837927" indent="0">
              <a:buNone/>
              <a:defRPr sz="2144" b="1"/>
            </a:lvl4pPr>
            <a:lvl5pPr marL="2450569" indent="0">
              <a:buNone/>
              <a:defRPr sz="2144" b="1"/>
            </a:lvl5pPr>
            <a:lvl6pPr marL="3063211" indent="0">
              <a:buNone/>
              <a:defRPr sz="2144" b="1"/>
            </a:lvl6pPr>
            <a:lvl7pPr marL="3675854" indent="0">
              <a:buNone/>
              <a:defRPr sz="2144" b="1"/>
            </a:lvl7pPr>
            <a:lvl8pPr marL="4288496" indent="0">
              <a:buNone/>
              <a:defRPr sz="2144" b="1"/>
            </a:lvl8pPr>
            <a:lvl9pPr marL="4901138" indent="0">
              <a:buNone/>
              <a:defRPr sz="21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8954" y="3885575"/>
            <a:ext cx="7221164" cy="7059269"/>
          </a:xfrm>
        </p:spPr>
        <p:txBody>
          <a:bodyPr/>
          <a:lstStyle>
            <a:lvl1pPr>
              <a:defRPr sz="3216"/>
            </a:lvl1pPr>
            <a:lvl2pPr>
              <a:defRPr sz="2680"/>
            </a:lvl2pPr>
            <a:lvl3pPr>
              <a:defRPr sz="2413"/>
            </a:lvl3pPr>
            <a:lvl4pPr>
              <a:defRPr sz="2144"/>
            </a:lvl4pPr>
            <a:lvl5pPr>
              <a:defRPr sz="2144"/>
            </a:lvl5pPr>
            <a:lvl6pPr>
              <a:defRPr sz="2144"/>
            </a:lvl6pPr>
            <a:lvl7pPr>
              <a:defRPr sz="2144"/>
            </a:lvl7pPr>
            <a:lvl8pPr>
              <a:defRPr sz="2144"/>
            </a:lvl8pPr>
            <a:lvl9pPr>
              <a:defRPr sz="21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6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49" y="487824"/>
            <a:ext cx="5374749" cy="2076088"/>
          </a:xfrm>
        </p:spPr>
        <p:txBody>
          <a:bodyPr anchor="b"/>
          <a:lstStyle>
            <a:lvl1pPr algn="l">
              <a:defRPr sz="2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299" y="487827"/>
            <a:ext cx="9132817" cy="10457020"/>
          </a:xfrm>
        </p:spPr>
        <p:txBody>
          <a:bodyPr/>
          <a:lstStyle>
            <a:lvl1pPr>
              <a:defRPr sz="4288"/>
            </a:lvl1pPr>
            <a:lvl2pPr>
              <a:defRPr sz="3752"/>
            </a:lvl2pPr>
            <a:lvl3pPr>
              <a:defRPr sz="3216"/>
            </a:lvl3pPr>
            <a:lvl4pPr>
              <a:defRPr sz="2680"/>
            </a:lvl4pPr>
            <a:lvl5pPr>
              <a:defRPr sz="2680"/>
            </a:lvl5pPr>
            <a:lvl6pPr>
              <a:defRPr sz="2680"/>
            </a:lvl6pPr>
            <a:lvl7pPr>
              <a:defRPr sz="2680"/>
            </a:lvl7pPr>
            <a:lvl8pPr>
              <a:defRPr sz="2680"/>
            </a:lvl8pPr>
            <a:lvl9pPr>
              <a:defRPr sz="2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49" y="2563915"/>
            <a:ext cx="5374749" cy="8380932"/>
          </a:xfrm>
        </p:spPr>
        <p:txBody>
          <a:bodyPr/>
          <a:lstStyle>
            <a:lvl1pPr marL="0" indent="0">
              <a:buNone/>
              <a:defRPr sz="1877"/>
            </a:lvl1pPr>
            <a:lvl2pPr marL="612642" indent="0">
              <a:buNone/>
              <a:defRPr sz="1608"/>
            </a:lvl2pPr>
            <a:lvl3pPr marL="1225285" indent="0">
              <a:buNone/>
              <a:defRPr sz="1341"/>
            </a:lvl3pPr>
            <a:lvl4pPr marL="1837927" indent="0">
              <a:buNone/>
              <a:defRPr sz="1205"/>
            </a:lvl4pPr>
            <a:lvl5pPr marL="2450569" indent="0">
              <a:buNone/>
              <a:defRPr sz="1205"/>
            </a:lvl5pPr>
            <a:lvl6pPr marL="3063211" indent="0">
              <a:buNone/>
              <a:defRPr sz="1205"/>
            </a:lvl6pPr>
            <a:lvl7pPr marL="3675854" indent="0">
              <a:buNone/>
              <a:defRPr sz="1205"/>
            </a:lvl7pPr>
            <a:lvl8pPr marL="4288496" indent="0">
              <a:buNone/>
              <a:defRPr sz="1205"/>
            </a:lvl8pPr>
            <a:lvl9pPr marL="4901138" indent="0">
              <a:buNone/>
              <a:defRPr sz="120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159" y="8576629"/>
            <a:ext cx="9802178" cy="1012519"/>
          </a:xfrm>
        </p:spPr>
        <p:txBody>
          <a:bodyPr anchor="b"/>
          <a:lstStyle>
            <a:lvl1pPr algn="l">
              <a:defRPr sz="2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2159" y="1094769"/>
            <a:ext cx="9802178" cy="7351395"/>
          </a:xfrm>
        </p:spPr>
        <p:txBody>
          <a:bodyPr/>
          <a:lstStyle>
            <a:lvl1pPr marL="0" indent="0">
              <a:buNone/>
              <a:defRPr sz="4288"/>
            </a:lvl1pPr>
            <a:lvl2pPr marL="612642" indent="0">
              <a:buNone/>
              <a:defRPr sz="3752"/>
            </a:lvl2pPr>
            <a:lvl3pPr marL="1225285" indent="0">
              <a:buNone/>
              <a:defRPr sz="3216"/>
            </a:lvl3pPr>
            <a:lvl4pPr marL="1837927" indent="0">
              <a:buNone/>
              <a:defRPr sz="2680"/>
            </a:lvl4pPr>
            <a:lvl5pPr marL="2450569" indent="0">
              <a:buNone/>
              <a:defRPr sz="2680"/>
            </a:lvl5pPr>
            <a:lvl6pPr marL="3063211" indent="0">
              <a:buNone/>
              <a:defRPr sz="2680"/>
            </a:lvl6pPr>
            <a:lvl7pPr marL="3675854" indent="0">
              <a:buNone/>
              <a:defRPr sz="2680"/>
            </a:lvl7pPr>
            <a:lvl8pPr marL="4288496" indent="0">
              <a:buNone/>
              <a:defRPr sz="2680"/>
            </a:lvl8pPr>
            <a:lvl9pPr marL="4901138" indent="0">
              <a:buNone/>
              <a:defRPr sz="2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2159" y="9589147"/>
            <a:ext cx="9802178" cy="1437946"/>
          </a:xfrm>
        </p:spPr>
        <p:txBody>
          <a:bodyPr/>
          <a:lstStyle>
            <a:lvl1pPr marL="0" indent="0">
              <a:buNone/>
              <a:defRPr sz="1877"/>
            </a:lvl1pPr>
            <a:lvl2pPr marL="612642" indent="0">
              <a:buNone/>
              <a:defRPr sz="1608"/>
            </a:lvl2pPr>
            <a:lvl3pPr marL="1225285" indent="0">
              <a:buNone/>
              <a:defRPr sz="1341"/>
            </a:lvl3pPr>
            <a:lvl4pPr marL="1837927" indent="0">
              <a:buNone/>
              <a:defRPr sz="1205"/>
            </a:lvl4pPr>
            <a:lvl5pPr marL="2450569" indent="0">
              <a:buNone/>
              <a:defRPr sz="1205"/>
            </a:lvl5pPr>
            <a:lvl6pPr marL="3063211" indent="0">
              <a:buNone/>
              <a:defRPr sz="1205"/>
            </a:lvl6pPr>
            <a:lvl7pPr marL="3675854" indent="0">
              <a:buNone/>
              <a:defRPr sz="1205"/>
            </a:lvl7pPr>
            <a:lvl8pPr marL="4288496" indent="0">
              <a:buNone/>
              <a:defRPr sz="1205"/>
            </a:lvl8pPr>
            <a:lvl9pPr marL="4901138" indent="0">
              <a:buNone/>
              <a:defRPr sz="120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48" y="490661"/>
            <a:ext cx="14703267" cy="204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48" y="2858879"/>
            <a:ext cx="14703267" cy="808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48" y="11356094"/>
            <a:ext cx="3811958" cy="652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2EAC-EC60-4140-BD0A-DD35F4B118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1796" y="11356094"/>
            <a:ext cx="5173372" cy="652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8157" y="11356094"/>
            <a:ext cx="3811958" cy="652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4E99-16CF-4EDA-9F9C-55739D0E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5285" rtl="0" eaLnBrk="1" latinLnBrk="0" hangingPunct="1">
        <a:spcBef>
          <a:spcPct val="0"/>
        </a:spcBef>
        <a:buNone/>
        <a:defRPr sz="58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481" indent="-459481" algn="l" defTabSz="1225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88" kern="1200">
          <a:solidFill>
            <a:schemeClr val="tx1"/>
          </a:solidFill>
          <a:latin typeface="+mn-lt"/>
          <a:ea typeface="+mn-ea"/>
          <a:cs typeface="+mn-cs"/>
        </a:defRPr>
      </a:lvl1pPr>
      <a:lvl2pPr marL="995543" indent="-382901" algn="l" defTabSz="12252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52" kern="1200">
          <a:solidFill>
            <a:schemeClr val="tx1"/>
          </a:solidFill>
          <a:latin typeface="+mn-lt"/>
          <a:ea typeface="+mn-ea"/>
          <a:cs typeface="+mn-cs"/>
        </a:defRPr>
      </a:lvl2pPr>
      <a:lvl3pPr marL="1531607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16" kern="1200">
          <a:solidFill>
            <a:schemeClr val="tx1"/>
          </a:solidFill>
          <a:latin typeface="+mn-lt"/>
          <a:ea typeface="+mn-ea"/>
          <a:cs typeface="+mn-cs"/>
        </a:defRPr>
      </a:lvl3pPr>
      <a:lvl4pPr marL="2144249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80" kern="1200">
          <a:solidFill>
            <a:schemeClr val="tx1"/>
          </a:solidFill>
          <a:latin typeface="+mn-lt"/>
          <a:ea typeface="+mn-ea"/>
          <a:cs typeface="+mn-cs"/>
        </a:defRPr>
      </a:lvl4pPr>
      <a:lvl5pPr marL="2756891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»"/>
        <a:defRPr sz="2680" kern="1200">
          <a:solidFill>
            <a:schemeClr val="tx1"/>
          </a:solidFill>
          <a:latin typeface="+mn-lt"/>
          <a:ea typeface="+mn-ea"/>
          <a:cs typeface="+mn-cs"/>
        </a:defRPr>
      </a:lvl5pPr>
      <a:lvl6pPr marL="3369534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80" kern="1200">
          <a:solidFill>
            <a:schemeClr val="tx1"/>
          </a:solidFill>
          <a:latin typeface="+mn-lt"/>
          <a:ea typeface="+mn-ea"/>
          <a:cs typeface="+mn-cs"/>
        </a:defRPr>
      </a:lvl6pPr>
      <a:lvl7pPr marL="3982176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80" kern="1200">
          <a:solidFill>
            <a:schemeClr val="tx1"/>
          </a:solidFill>
          <a:latin typeface="+mn-lt"/>
          <a:ea typeface="+mn-ea"/>
          <a:cs typeface="+mn-cs"/>
        </a:defRPr>
      </a:lvl7pPr>
      <a:lvl8pPr marL="4594818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80" kern="1200">
          <a:solidFill>
            <a:schemeClr val="tx1"/>
          </a:solidFill>
          <a:latin typeface="+mn-lt"/>
          <a:ea typeface="+mn-ea"/>
          <a:cs typeface="+mn-cs"/>
        </a:defRPr>
      </a:lvl8pPr>
      <a:lvl9pPr marL="5207461" indent="-306322" algn="l" defTabSz="1225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1pPr>
      <a:lvl2pPr marL="612642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2pPr>
      <a:lvl3pPr marL="1225285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3pPr>
      <a:lvl4pPr marL="1837927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4pPr>
      <a:lvl5pPr marL="2450569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5pPr>
      <a:lvl6pPr marL="3063211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6pPr>
      <a:lvl7pPr marL="3675854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7pPr>
      <a:lvl8pPr marL="4288496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8pPr>
      <a:lvl9pPr marL="4901138" algn="l" defTabSz="1225285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ah8A9OqGOV64MM&amp;tbnid=f913v4BKyHxBVM:&amp;ved=0CAUQjRw&amp;url=http://www.visualphotos.com/image/1x8469283/gravitropism_geotropism&amp;ei=Kn5NU5S3DaPE8QGHqYHADQ&amp;bvm=bv.64764171,d.b2U&amp;psig=AFQjCNHnDWnhqbmTF_gzWH9USjp92xXZBg&amp;ust=139767388463519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89" y="53995"/>
            <a:ext cx="8550892" cy="12198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262981" y="525462"/>
            <a:ext cx="11734799" cy="11201400"/>
            <a:chOff x="75834" y="914400"/>
            <a:chExt cx="4437786" cy="3231292"/>
          </a:xfrm>
        </p:grpSpPr>
        <p:pic>
          <p:nvPicPr>
            <p:cNvPr id="3" name="Picture 20" descr="http://www.hbtv.us/christmas/animated-dancing-santa-claus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9453" y="2069724"/>
              <a:ext cx="2075968" cy="207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834" y="1025856"/>
              <a:ext cx="4437786" cy="285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pic>
          <p:nvPicPr>
            <p:cNvPr id="5" name="Picture 22" descr="http://i6.glitter-graphics.org/pub/443/443216w9kf5m6wzq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75800" y="895569"/>
              <a:ext cx="1845402" cy="188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16200000">
              <a:off x="-155502" y="1618413"/>
              <a:ext cx="1569915" cy="812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896" dirty="0">
                  <a:latin typeface="Comic Sans MS" panose="030F0702030302020204" pitchFamily="66" charset="0"/>
                </a:rPr>
                <a:t>Increased </a:t>
              </a:r>
            </a:p>
            <a:p>
              <a:pPr algn="ctr"/>
              <a:r>
                <a:rPr lang="en-US" sz="5896" dirty="0">
                  <a:latin typeface="Comic Sans MS" panose="030F0702030302020204" pitchFamily="66" charset="0"/>
                </a:rPr>
                <a:t>Exercise</a:t>
              </a:r>
              <a:endParaRPr lang="en-US" sz="5896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42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48" y="147100"/>
            <a:ext cx="8646034" cy="12105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7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2301081" y="792162"/>
            <a:ext cx="11810999" cy="10591800"/>
            <a:chOff x="2961073" y="2549885"/>
            <a:chExt cx="10108499" cy="7247032"/>
          </a:xfrm>
        </p:grpSpPr>
        <p:sp>
          <p:nvSpPr>
            <p:cNvPr id="2" name="Rectangle 1"/>
            <p:cNvSpPr/>
            <p:nvPr/>
          </p:nvSpPr>
          <p:spPr>
            <a:xfrm rot="16200000">
              <a:off x="1076893" y="4961280"/>
              <a:ext cx="6290504" cy="2319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Your body is exposed</a:t>
              </a:r>
            </a:p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 to cold weather or </a:t>
              </a:r>
            </a:p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temperature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961073" y="2549885"/>
              <a:ext cx="10108497" cy="72470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pic>
          <p:nvPicPr>
            <p:cNvPr id="5" name="Picture 12" descr="http://www.whby.com/assets/whby/images/PhilCast_Blog/January/cold_weath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23439" y="4631983"/>
              <a:ext cx="4592654" cy="3444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school.discoveryeducation.com/clipart/images/ani-brrr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597968" y="4261058"/>
              <a:ext cx="2756859" cy="418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353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2339180" y="830263"/>
            <a:ext cx="11658599" cy="10515599"/>
            <a:chOff x="2961073" y="2549885"/>
            <a:chExt cx="10108497" cy="7247032"/>
          </a:xfrm>
        </p:grpSpPr>
        <p:sp>
          <p:nvSpPr>
            <p:cNvPr id="2" name="Rectangle 1"/>
            <p:cNvSpPr/>
            <p:nvPr/>
          </p:nvSpPr>
          <p:spPr>
            <a:xfrm rot="16200000">
              <a:off x="676149" y="5332474"/>
              <a:ext cx="7092006" cy="1577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Your body is exposed to</a:t>
              </a:r>
            </a:p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 hot temperatures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961073" y="2549885"/>
              <a:ext cx="10108497" cy="72470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pic>
          <p:nvPicPr>
            <p:cNvPr id="7" name="Picture 2" descr="http://s17.rimg.info/312dedfd15b725c2f43ab22277814385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299160" y="4201771"/>
              <a:ext cx="4702963" cy="3943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enotamountainretreat.files.wordpress.com/2011/06/hot-weather-animated-thermo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56982" y="4819845"/>
              <a:ext cx="2707109" cy="2707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07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06" y="79636"/>
            <a:ext cx="7987209" cy="119901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118518" y="1630363"/>
            <a:ext cx="12252324" cy="8991599"/>
            <a:chOff x="75834" y="1025856"/>
            <a:chExt cx="4437786" cy="2856565"/>
          </a:xfrm>
        </p:grpSpPr>
        <p:sp>
          <p:nvSpPr>
            <p:cNvPr id="3" name="Rectangle 2"/>
            <p:cNvSpPr/>
            <p:nvPr/>
          </p:nvSpPr>
          <p:spPr>
            <a:xfrm>
              <a:off x="75834" y="1025856"/>
              <a:ext cx="4437786" cy="285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354172" y="1914215"/>
              <a:ext cx="2288182" cy="11621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896" dirty="0">
                  <a:latin typeface="Comic Sans MS" panose="030F0702030302020204" pitchFamily="66" charset="0"/>
                </a:rPr>
                <a:t>A flower pot is </a:t>
              </a:r>
            </a:p>
            <a:p>
              <a:pPr algn="ctr"/>
              <a:r>
                <a:rPr lang="en-US" sz="5896" dirty="0">
                  <a:latin typeface="Comic Sans MS" panose="030F0702030302020204" pitchFamily="66" charset="0"/>
                </a:rPr>
                <a:t>turned on</a:t>
              </a:r>
            </a:p>
            <a:p>
              <a:pPr algn="ctr"/>
              <a:r>
                <a:rPr lang="en-US" sz="5896" dirty="0">
                  <a:latin typeface="Comic Sans MS" panose="030F0702030302020204" pitchFamily="66" charset="0"/>
                </a:rPr>
                <a:t> its side</a:t>
              </a:r>
            </a:p>
          </p:txBody>
        </p:sp>
        <p:pic>
          <p:nvPicPr>
            <p:cNvPr id="5" name="Picture 2" descr="https://encrypted-tbn3.gstatic.com/images?q=tbn:ANd9GcQDbSHWeyu4ijB76WIUwlVEX8D1Y00NWxfqIIPDsPZEaJ-Ie9pzJQ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57384" y="1158737"/>
              <a:ext cx="2428875" cy="2590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748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042318" y="1858963"/>
            <a:ext cx="12252325" cy="8534400"/>
            <a:chOff x="75834" y="1025856"/>
            <a:chExt cx="4437786" cy="2856565"/>
          </a:xfrm>
        </p:grpSpPr>
        <p:sp>
          <p:nvSpPr>
            <p:cNvPr id="3" name="Rectangle 2"/>
            <p:cNvSpPr/>
            <p:nvPr/>
          </p:nvSpPr>
          <p:spPr>
            <a:xfrm>
              <a:off x="75834" y="1025856"/>
              <a:ext cx="4437786" cy="285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106520" y="2004819"/>
              <a:ext cx="1937988" cy="1018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Plant in a dark </a:t>
              </a:r>
            </a:p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room growing </a:t>
              </a:r>
            </a:p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toward a window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58743" y="1343064"/>
              <a:ext cx="2488160" cy="2286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77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5400000">
            <a:off x="1547018" y="1287464"/>
            <a:ext cx="12252326" cy="9677399"/>
            <a:chOff x="75834" y="1014508"/>
            <a:chExt cx="4468355" cy="2867913"/>
          </a:xfrm>
        </p:grpSpPr>
        <p:grpSp>
          <p:nvGrpSpPr>
            <p:cNvPr id="2" name="Group 1"/>
            <p:cNvGrpSpPr/>
            <p:nvPr/>
          </p:nvGrpSpPr>
          <p:grpSpPr>
            <a:xfrm>
              <a:off x="75834" y="1014508"/>
              <a:ext cx="4468355" cy="2867913"/>
              <a:chOff x="75834" y="1014508"/>
              <a:chExt cx="4468355" cy="2867913"/>
            </a:xfrm>
          </p:grpSpPr>
          <p:pic>
            <p:nvPicPr>
              <p:cNvPr id="3" name="Picture 6" descr="http://thumbs.gograph.com/gg59799255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193796" y="965102"/>
                <a:ext cx="1300988" cy="1399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5834" y="1025856"/>
                <a:ext cx="4437786" cy="28565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13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6200000">
                <a:off x="-43111" y="1709480"/>
                <a:ext cx="2054026" cy="1305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896" dirty="0">
                    <a:latin typeface="Comic Sans MS" panose="030F0702030302020204" pitchFamily="66" charset="0"/>
                  </a:rPr>
                  <a:t>Eating Spoiled </a:t>
                </a:r>
              </a:p>
              <a:p>
                <a:pPr algn="ctr"/>
                <a:r>
                  <a:rPr lang="en-US" sz="5896" dirty="0">
                    <a:latin typeface="Comic Sans MS" panose="030F0702030302020204" pitchFamily="66" charset="0"/>
                  </a:rPr>
                  <a:t>or </a:t>
                </a:r>
              </a:p>
              <a:p>
                <a:pPr algn="ctr"/>
                <a:r>
                  <a:rPr lang="en-US" sz="5896" dirty="0">
                    <a:latin typeface="Comic Sans MS" panose="030F0702030302020204" pitchFamily="66" charset="0"/>
                  </a:rPr>
                  <a:t>Rotten Food</a:t>
                </a:r>
              </a:p>
            </p:txBody>
          </p:sp>
          <p:pic>
            <p:nvPicPr>
              <p:cNvPr id="6" name="Picture 4" descr="http://cdn.graphicsfactory.com/clip-art/image_files/image/3/1055363-Spoiled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579843">
                <a:off x="2793181" y="2822705"/>
                <a:ext cx="1580376" cy="485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 rot="16200000">
                <a:off x="3454345" y="2254918"/>
                <a:ext cx="1316405" cy="61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40" b="1" dirty="0">
                    <a:latin typeface="Chiller" panose="04020404031007020602" pitchFamily="82" charset="0"/>
                  </a:rPr>
                  <a:t>Food</a:t>
                </a:r>
                <a:endParaRPr lang="en-US" sz="8040" b="1" dirty="0">
                  <a:latin typeface="Chiller" panose="04020404031007020602" pitchFamily="82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303693" y="1798119"/>
              <a:ext cx="2395516" cy="1480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05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080417" y="1744663"/>
            <a:ext cx="12252325" cy="8762999"/>
            <a:chOff x="75834" y="1025856"/>
            <a:chExt cx="4437786" cy="2856565"/>
          </a:xfrm>
        </p:grpSpPr>
        <p:sp>
          <p:nvSpPr>
            <p:cNvPr id="3" name="Rectangle 2"/>
            <p:cNvSpPr/>
            <p:nvPr/>
          </p:nvSpPr>
          <p:spPr>
            <a:xfrm>
              <a:off x="75834" y="1025856"/>
              <a:ext cx="4437786" cy="285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287928" y="2052684"/>
              <a:ext cx="2486380" cy="913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288" b="1" dirty="0">
                  <a:latin typeface="Comic Sans MS" panose="030F0702030302020204" pitchFamily="66" charset="0"/>
                </a:rPr>
                <a:t>Brain sending a </a:t>
              </a:r>
              <a:r>
                <a:rPr lang="en-US" sz="4288" b="1" dirty="0">
                  <a:latin typeface="Comic Sans MS" panose="030F0702030302020204" pitchFamily="66" charset="0"/>
                </a:rPr>
                <a:t>m</a:t>
              </a:r>
              <a:r>
                <a:rPr lang="en-US" sz="4288" b="1" dirty="0">
                  <a:latin typeface="Comic Sans MS" panose="030F0702030302020204" pitchFamily="66" charset="0"/>
                </a:rPr>
                <a:t>essage </a:t>
              </a:r>
            </a:p>
            <a:p>
              <a:pPr algn="ctr"/>
              <a:r>
                <a:rPr lang="en-US" sz="4288" b="1" dirty="0">
                  <a:latin typeface="Comic Sans MS" panose="030F0702030302020204" pitchFamily="66" charset="0"/>
                </a:rPr>
                <a:t>that you are thirsty</a:t>
              </a:r>
            </a:p>
          </p:txBody>
        </p:sp>
        <p:pic>
          <p:nvPicPr>
            <p:cNvPr id="5" name="Picture 4" descr="http://www.giffengaffenguffen.dk/animationer/d/drikkevare/drikkevarer01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81828" y="1107505"/>
              <a:ext cx="1694136" cy="1722841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2" descr="http://content.presentermedia.com/files/animsp/00010000/10714/brain_neurons_firing_md_w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16635" y="2212481"/>
              <a:ext cx="1497292" cy="1497292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0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118519" y="1325563"/>
            <a:ext cx="12252324" cy="9601200"/>
            <a:chOff x="75834" y="1025856"/>
            <a:chExt cx="4437786" cy="2856565"/>
          </a:xfrm>
        </p:grpSpPr>
        <p:sp>
          <p:nvSpPr>
            <p:cNvPr id="3" name="Rectangle 2"/>
            <p:cNvSpPr/>
            <p:nvPr/>
          </p:nvSpPr>
          <p:spPr>
            <a:xfrm>
              <a:off x="75834" y="1025856"/>
              <a:ext cx="4437786" cy="285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287927" y="2015362"/>
              <a:ext cx="2486380" cy="988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24" b="1" dirty="0">
                  <a:latin typeface="Comic Sans MS" panose="030F0702030302020204" pitchFamily="66" charset="0"/>
                </a:rPr>
                <a:t>Brain sending a </a:t>
              </a:r>
              <a:r>
                <a:rPr lang="en-US" sz="4824" b="1" dirty="0">
                  <a:latin typeface="Comic Sans MS" panose="030F0702030302020204" pitchFamily="66" charset="0"/>
                </a:rPr>
                <a:t>m</a:t>
              </a:r>
              <a:r>
                <a:rPr lang="en-US" sz="4824" b="1" dirty="0">
                  <a:latin typeface="Comic Sans MS" panose="030F0702030302020204" pitchFamily="66" charset="0"/>
                </a:rPr>
                <a:t>essage </a:t>
              </a:r>
            </a:p>
            <a:p>
              <a:pPr algn="ctr"/>
              <a:r>
                <a:rPr lang="en-US" sz="4824" b="1" dirty="0">
                  <a:latin typeface="Comic Sans MS" panose="030F0702030302020204" pitchFamily="66" charset="0"/>
                </a:rPr>
                <a:t>that you are hungry</a:t>
              </a:r>
            </a:p>
          </p:txBody>
        </p:sp>
        <p:pic>
          <p:nvPicPr>
            <p:cNvPr id="5" name="Picture 4" descr="http://www.cyh.com/HealthTopics/library/fig2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56909" y="1157728"/>
              <a:ext cx="1503237" cy="1470432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2" descr="http://content.presentermedia.com/files/animsp/00010000/10714/brain_neurons_firing_md_w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29406" y="2404254"/>
              <a:ext cx="1332605" cy="133260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27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042318" y="715964"/>
            <a:ext cx="12252325" cy="10820400"/>
            <a:chOff x="75834" y="1025856"/>
            <a:chExt cx="4437786" cy="2856565"/>
          </a:xfrm>
        </p:grpSpPr>
        <p:sp>
          <p:nvSpPr>
            <p:cNvPr id="3" name="Rectangle 2"/>
            <p:cNvSpPr/>
            <p:nvPr/>
          </p:nvSpPr>
          <p:spPr>
            <a:xfrm>
              <a:off x="75834" y="1025856"/>
              <a:ext cx="4437786" cy="285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36795" y="1143276"/>
              <a:ext cx="2286103" cy="2679507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5" name="Rectangle 4"/>
            <p:cNvSpPr/>
            <p:nvPr/>
          </p:nvSpPr>
          <p:spPr>
            <a:xfrm rot="16200000">
              <a:off x="-165104" y="1862447"/>
              <a:ext cx="2172407" cy="115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360" dirty="0">
                  <a:latin typeface="Comic Sans MS" panose="030F0702030302020204" pitchFamily="66" charset="0"/>
                </a:rPr>
                <a:t>Being Infected </a:t>
              </a:r>
            </a:p>
            <a:p>
              <a:pPr algn="ctr"/>
              <a:r>
                <a:rPr lang="en-US" sz="5360" dirty="0">
                  <a:latin typeface="Comic Sans MS" panose="030F0702030302020204" pitchFamily="66" charset="0"/>
                </a:rPr>
                <a:t>with a </a:t>
              </a:r>
            </a:p>
            <a:p>
              <a:pPr algn="ctr"/>
              <a:r>
                <a:rPr lang="en-US" sz="5360" dirty="0">
                  <a:latin typeface="Comic Sans MS" panose="030F0702030302020204" pitchFamily="66" charset="0"/>
                </a:rPr>
                <a:t>Bacteria or Virus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0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2232818" y="830264"/>
            <a:ext cx="12252326" cy="10591800"/>
            <a:chOff x="2961073" y="2549885"/>
            <a:chExt cx="10108500" cy="7247032"/>
          </a:xfrm>
        </p:grpSpPr>
        <p:sp>
          <p:nvSpPr>
            <p:cNvPr id="3" name="Rectangle 2"/>
            <p:cNvSpPr/>
            <p:nvPr/>
          </p:nvSpPr>
          <p:spPr>
            <a:xfrm>
              <a:off x="2961073" y="2549885"/>
              <a:ext cx="10108497" cy="72470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3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1799031" y="5332474"/>
              <a:ext cx="4846198" cy="1577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24" dirty="0">
                  <a:latin typeface="Comic Sans MS" panose="030F0702030302020204" pitchFamily="66" charset="0"/>
                </a:rPr>
                <a:t>Being Chased by</a:t>
              </a:r>
            </a:p>
            <a:p>
              <a:pPr algn="ctr"/>
              <a:r>
                <a:rPr lang="en-US" sz="4824">
                  <a:latin typeface="Comic Sans MS" panose="030F0702030302020204" pitchFamily="66" charset="0"/>
                </a:rPr>
                <a:t> A Predator</a:t>
              </a:r>
              <a:endParaRPr lang="en-US" sz="4824" dirty="0">
                <a:latin typeface="Comic Sans MS" panose="030F0702030302020204" pitchFamily="66" charset="0"/>
              </a:endParaRPr>
            </a:p>
          </p:txBody>
        </p:sp>
        <p:pic>
          <p:nvPicPr>
            <p:cNvPr id="5" name="Picture 5" descr="http://optimalperformancetraining.com/wp-content/uploads/NeuroCARE_page_Pics/Fight_or_Flight_72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193124" y="3794791"/>
              <a:ext cx="7066499" cy="468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www.mattbakerportfolio.com/wp-content/uploads/2013/04/Saber-Toothed-Tig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04640" y="3937842"/>
              <a:ext cx="4879666" cy="347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87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</Words>
  <Application>Microsoft Office PowerPoint</Application>
  <PresentationFormat>Custom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Chiller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Frenship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Burleson</dc:creator>
  <cp:lastModifiedBy>Rachel Stolp</cp:lastModifiedBy>
  <cp:revision>4</cp:revision>
  <dcterms:created xsi:type="dcterms:W3CDTF">2014-04-22T19:27:23Z</dcterms:created>
  <dcterms:modified xsi:type="dcterms:W3CDTF">2016-04-25T19:25:40Z</dcterms:modified>
</cp:coreProperties>
</file>