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480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294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8610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627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0811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259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722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860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9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280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22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086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102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92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608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481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226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745" y="3430880"/>
            <a:ext cx="8828690" cy="1519491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erlin Sans FB Demi" panose="020E0802020502020306" pitchFamily="34" charset="0"/>
              </a:rPr>
              <a:t>Independent, Dependent, and Control Variables</a:t>
            </a:r>
            <a:endParaRPr lang="en-US" sz="6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37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979" y="0"/>
            <a:ext cx="3790455" cy="6858000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4769069" y="583323"/>
            <a:ext cx="898634" cy="45720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769069" y="2343807"/>
            <a:ext cx="898634" cy="45720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4769069" y="4088524"/>
            <a:ext cx="898634" cy="45720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4769069" y="5833241"/>
            <a:ext cx="898634" cy="45720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67703" y="488757"/>
            <a:ext cx="40123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The factor that is being tested; the variable that “I” change during the experiment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667703" y="2431675"/>
            <a:ext cx="2989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Size of the paper airplane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78588" y="4132458"/>
            <a:ext cx="24208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The materials tested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778588" y="5927311"/>
            <a:ext cx="2190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Length of the wire</a:t>
            </a:r>
          </a:p>
        </p:txBody>
      </p:sp>
    </p:spTree>
    <p:extLst>
      <p:ext uri="{BB962C8B-B14F-4D97-AF65-F5344CB8AC3E}">
        <p14:creationId xmlns:p14="http://schemas.microsoft.com/office/powerpoint/2010/main" val="326594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386" y="122492"/>
            <a:ext cx="3499946" cy="6735508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4319752" y="804041"/>
            <a:ext cx="898634" cy="4572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23187" y="315339"/>
            <a:ext cx="30690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The factor(s) that change based on the independent variable; the prediction or possible results </a:t>
            </a:r>
          </a:p>
        </p:txBody>
      </p:sp>
      <p:sp>
        <p:nvSpPr>
          <p:cNvPr id="8" name="Right Arrow 7"/>
          <p:cNvSpPr/>
          <p:nvPr/>
        </p:nvSpPr>
        <p:spPr>
          <a:xfrm>
            <a:off x="4319752" y="2359572"/>
            <a:ext cx="898634" cy="4572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23187" y="2359572"/>
            <a:ext cx="3700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How far the paper airplane flies 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4319752" y="4025462"/>
            <a:ext cx="898634" cy="4572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523187" y="4069396"/>
            <a:ext cx="3373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How much heat is conducted 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4319752" y="5783317"/>
            <a:ext cx="898634" cy="4572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51052" y="5827251"/>
            <a:ext cx="39885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The strength of the electromagnet </a:t>
            </a:r>
          </a:p>
        </p:txBody>
      </p:sp>
    </p:spTree>
    <p:extLst>
      <p:ext uri="{BB962C8B-B14F-4D97-AF65-F5344CB8AC3E}">
        <p14:creationId xmlns:p14="http://schemas.microsoft.com/office/powerpoint/2010/main" val="924376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4319752" y="804041"/>
            <a:ext cx="898634" cy="4572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4319752" y="2359572"/>
            <a:ext cx="898634" cy="4572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4319752" y="4025462"/>
            <a:ext cx="898634" cy="4572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4319752" y="5783317"/>
            <a:ext cx="898634" cy="4572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123" y="0"/>
            <a:ext cx="3434296" cy="686859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218386" y="874251"/>
            <a:ext cx="45672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The factors that stay the same/constant </a:t>
            </a:r>
          </a:p>
        </p:txBody>
      </p:sp>
      <p:sp>
        <p:nvSpPr>
          <p:cNvPr id="7" name="Rectangle 6"/>
          <p:cNvSpPr/>
          <p:nvPr/>
        </p:nvSpPr>
        <p:spPr>
          <a:xfrm>
            <a:off x="5218386" y="2359572"/>
            <a:ext cx="45672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Material of paper, design of plane, force when throwing, wind</a:t>
            </a:r>
          </a:p>
        </p:txBody>
      </p:sp>
      <p:sp>
        <p:nvSpPr>
          <p:cNvPr id="9" name="Rectangle 8"/>
          <p:cNvSpPr/>
          <p:nvPr/>
        </p:nvSpPr>
        <p:spPr>
          <a:xfrm>
            <a:off x="5218386" y="4069396"/>
            <a:ext cx="47138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Room temperature, amount of materials, heat source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218386" y="5871185"/>
            <a:ext cx="2430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Battery, type of wire</a:t>
            </a:r>
          </a:p>
        </p:txBody>
      </p:sp>
    </p:spTree>
    <p:extLst>
      <p:ext uri="{BB962C8B-B14F-4D97-AF65-F5344CB8AC3E}">
        <p14:creationId xmlns:p14="http://schemas.microsoft.com/office/powerpoint/2010/main" val="181204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15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</TotalTime>
  <Words>101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Berlin Sans FB Demi</vt:lpstr>
      <vt:lpstr>Trebuchet MS</vt:lpstr>
      <vt:lpstr>Wingdings 3</vt:lpstr>
      <vt:lpstr>Facet</vt:lpstr>
      <vt:lpstr>Independent, Dependent, and Control Variables</vt:lpstr>
      <vt:lpstr>PowerPoint Presentation</vt:lpstr>
      <vt:lpstr>PowerPoint Presentation</vt:lpstr>
      <vt:lpstr>PowerPoint Presentation</vt:lpstr>
    </vt:vector>
  </TitlesOfParts>
  <Company>Frenship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Independent, Dependent, and Control Variables</dc:title>
  <dc:creator>Ashley Jameson</dc:creator>
  <cp:lastModifiedBy>Rachel Stolp</cp:lastModifiedBy>
  <cp:revision>5</cp:revision>
  <dcterms:created xsi:type="dcterms:W3CDTF">2015-08-31T13:56:09Z</dcterms:created>
  <dcterms:modified xsi:type="dcterms:W3CDTF">2015-09-01T12:31:33Z</dcterms:modified>
</cp:coreProperties>
</file>