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AE0E3-DA62-47F5-B616-063F90EA53D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5C9F8-7539-4AB4-BD85-BA7B5ECC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8236B-D2B0-4FDA-8CBD-21D218B1E5E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1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2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7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7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7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3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3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9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0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0379-B558-4D15-86F0-A561FD3A23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7133E-E86C-4231-BD45-FD706BA3D6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2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Goudy Stout" pitchFamily="18" charset="0"/>
              </a:rPr>
              <a:t>Integumentary</a:t>
            </a:r>
            <a:br>
              <a:rPr lang="en-US" sz="3200" b="1" dirty="0">
                <a:latin typeface="Goudy Stout" pitchFamily="18" charset="0"/>
              </a:rPr>
            </a:br>
            <a:r>
              <a:rPr lang="en-US" sz="3200" b="1" dirty="0">
                <a:latin typeface="Goudy Stout" pitchFamily="18" charset="0"/>
              </a:rPr>
              <a:t> System</a:t>
            </a:r>
            <a:endParaRPr lang="en-US" sz="3200" b="1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1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Function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integumentary</a:t>
            </a:r>
            <a:r>
              <a:rPr lang="en-US" dirty="0" smtClean="0"/>
              <a:t> system:</a:t>
            </a:r>
          </a:p>
          <a:p>
            <a:pPr lvl="2"/>
            <a:r>
              <a:rPr lang="en-US" dirty="0" smtClean="0"/>
              <a:t> protects vital organs</a:t>
            </a:r>
          </a:p>
          <a:p>
            <a:pPr lvl="2"/>
            <a:r>
              <a:rPr lang="en-US" dirty="0" smtClean="0"/>
              <a:t> senses the environment</a:t>
            </a:r>
          </a:p>
          <a:p>
            <a:pPr lvl="2"/>
            <a:r>
              <a:rPr lang="en-US" dirty="0" smtClean="0"/>
              <a:t>excretes waste (perspiration)</a:t>
            </a:r>
          </a:p>
          <a:p>
            <a:pPr lvl="2"/>
            <a:r>
              <a:rPr lang="en-US" dirty="0" smtClean="0"/>
              <a:t>produces Vitamin D</a:t>
            </a:r>
          </a:p>
          <a:p>
            <a:pPr lvl="2"/>
            <a:r>
              <a:rPr lang="en-US" dirty="0" smtClean="0"/>
              <a:t>regulates body temperature.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828801"/>
            <a:ext cx="3562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356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Structures:</a:t>
            </a:r>
          </a:p>
          <a:p>
            <a:pPr lvl="1"/>
            <a:r>
              <a:rPr lang="en-US" dirty="0" smtClean="0"/>
              <a:t>Hair </a:t>
            </a:r>
          </a:p>
          <a:p>
            <a:pPr lvl="1"/>
            <a:r>
              <a:rPr lang="en-US" dirty="0" smtClean="0"/>
              <a:t>Skin</a:t>
            </a:r>
          </a:p>
          <a:p>
            <a:pPr lvl="1"/>
            <a:r>
              <a:rPr lang="en-US" dirty="0" smtClean="0"/>
              <a:t>Nails</a:t>
            </a:r>
          </a:p>
          <a:p>
            <a:pPr lvl="1"/>
            <a:endParaRPr lang="en-US" b="1" u="sng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err="1">
                <a:solidFill>
                  <a:prstClr val="black"/>
                </a:solidFill>
                <a:latin typeface="Goudy Stout" pitchFamily="18" charset="0"/>
              </a:rPr>
              <a:t>integumentary</a:t>
            </a:r>
            <a:endParaRPr lang="en-US" sz="3200" b="1" dirty="0">
              <a:solidFill>
                <a:prstClr val="black"/>
              </a:solidFill>
              <a:latin typeface="Goudy Stout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Goudy Stout" pitchFamily="18" charset="0"/>
              </a:rPr>
              <a:t> System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1" y="1828800"/>
            <a:ext cx="3641725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5029200" y="28956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814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29200" y="42672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81600" y="2514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Epidermis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81600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Dermis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Fatty Tissue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3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2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tique Olive CompactPS" pitchFamily="34" charset="0"/>
              </a:rPr>
              <a:t>Facts of the </a:t>
            </a:r>
            <a:br>
              <a:rPr lang="en-US" dirty="0" smtClean="0">
                <a:latin typeface="Antique Olive CompactPS" pitchFamily="34" charset="0"/>
              </a:rPr>
            </a:br>
            <a:r>
              <a:rPr lang="en-US" dirty="0" smtClean="0">
                <a:latin typeface="Antique Olive CompactPS" pitchFamily="34" charset="0"/>
              </a:rPr>
              <a:t>Integumentary System</a:t>
            </a:r>
            <a:endParaRPr lang="en-US" dirty="0">
              <a:latin typeface="Antique Olive CompactP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524001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FACT: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The skin is the largest organ on the human body!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1600201"/>
            <a:ext cx="396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Fact:</a:t>
            </a:r>
          </a:p>
          <a:p>
            <a:r>
              <a:rPr lang="en-US" sz="2800" dirty="0">
                <a:solidFill>
                  <a:srgbClr val="0070C0"/>
                </a:solidFill>
              </a:rPr>
              <a:t>If an adult’s skin was stretched out, it would cover an area larger than 1.5 square meters or about the size of a twin mattress.</a:t>
            </a:r>
          </a:p>
        </p:txBody>
      </p:sp>
      <p:pic>
        <p:nvPicPr>
          <p:cNvPr id="8" name="Picture 2" descr="http://wwwdelivery.superstock.com/WI/223/4102/PreviewComp/SuperStock_4102-332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0"/>
            <a:ext cx="2057400" cy="3090516"/>
          </a:xfrm>
          <a:prstGeom prst="rect">
            <a:avLst/>
          </a:prstGeom>
          <a:noFill/>
        </p:spPr>
      </p:pic>
      <p:pic>
        <p:nvPicPr>
          <p:cNvPr id="2050" name="Picture 2" descr="http://t2.gstatic.com/images?q=tbn:ANd9GcR9g_0oKRNcZcKGlGa5J1d5D-nsulkumeIiAEqu6SuahayOsLu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648200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65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help maintain homeostasis, the </a:t>
            </a:r>
            <a:r>
              <a:rPr lang="en-US" dirty="0" err="1" smtClean="0"/>
              <a:t>integumentary</a:t>
            </a:r>
            <a:r>
              <a:rPr lang="en-US" dirty="0" smtClean="0"/>
              <a:t> system responds to many different stimuli:</a:t>
            </a:r>
          </a:p>
          <a:p>
            <a:pPr lvl="1"/>
            <a:r>
              <a:rPr lang="en-US" u="sng" dirty="0" smtClean="0"/>
              <a:t>STIMULUS </a:t>
            </a:r>
            <a:r>
              <a:rPr lang="en-US" u="sng" dirty="0" smtClean="0">
                <a:sym typeface="Wingdings" pitchFamily="2" charset="2"/>
              </a:rPr>
              <a:t> RESPONSE</a:t>
            </a:r>
            <a:endParaRPr lang="en-US" u="sng" dirty="0" smtClean="0"/>
          </a:p>
          <a:p>
            <a:pPr lvl="1"/>
            <a:r>
              <a:rPr lang="en-US" dirty="0" smtClean="0"/>
              <a:t>Heat </a:t>
            </a:r>
            <a:r>
              <a:rPr lang="en-US" dirty="0" smtClean="0">
                <a:sym typeface="Wingdings" pitchFamily="2" charset="2"/>
              </a:rPr>
              <a:t> Sweat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Cold  Shiver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Produces melanin  reduce sun damage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Bleeding  works with platelets to create scabs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tique Olive CompactPS" pitchFamily="34" charset="0"/>
              </a:rPr>
              <a:t>Facts of the </a:t>
            </a:r>
            <a:br>
              <a:rPr lang="en-US" dirty="0" smtClean="0">
                <a:latin typeface="Antique Olive CompactPS" pitchFamily="34" charset="0"/>
              </a:rPr>
            </a:br>
            <a:r>
              <a:rPr lang="en-US" dirty="0" smtClean="0">
                <a:latin typeface="Antique Olive CompactPS" pitchFamily="34" charset="0"/>
              </a:rPr>
              <a:t>Integumentary System</a:t>
            </a:r>
            <a:endParaRPr lang="en-US" dirty="0">
              <a:latin typeface="Antique Olive CompactPS" pitchFamily="34" charset="0"/>
            </a:endParaRPr>
          </a:p>
        </p:txBody>
      </p:sp>
      <p:pic>
        <p:nvPicPr>
          <p:cNvPr id="57346" name="Picture 2" descr="http://medicineworld.org/images/blogs/12-2007/shivering-166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1" y="2819401"/>
            <a:ext cx="1465299" cy="1800225"/>
          </a:xfrm>
          <a:prstGeom prst="rect">
            <a:avLst/>
          </a:prstGeom>
          <a:noFill/>
        </p:spPr>
      </p:pic>
      <p:pic>
        <p:nvPicPr>
          <p:cNvPr id="57348" name="Picture 4" descr="http://0.tqn.com/d/pediatrics/1/0/-/L/scab_banda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0201" y="3962401"/>
            <a:ext cx="813759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772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Antique Olive CompactPS</vt:lpstr>
      <vt:lpstr>Arial</vt:lpstr>
      <vt:lpstr>Calibri</vt:lpstr>
      <vt:lpstr>Goudy Stout</vt:lpstr>
      <vt:lpstr>Wingdings</vt:lpstr>
      <vt:lpstr>1_Office Theme</vt:lpstr>
      <vt:lpstr>Integumentary  System</vt:lpstr>
      <vt:lpstr>PowerPoint Presentation</vt:lpstr>
      <vt:lpstr>Facts of the  Integumentary System</vt:lpstr>
      <vt:lpstr>Facts of the  Integumentary System</vt:lpstr>
    </vt:vector>
  </TitlesOfParts>
  <Company>Frenship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 System</dc:title>
  <dc:creator>Rachel Stolp</dc:creator>
  <cp:lastModifiedBy>Rachel Stolp</cp:lastModifiedBy>
  <cp:revision>1</cp:revision>
  <dcterms:created xsi:type="dcterms:W3CDTF">2016-04-12T13:02:09Z</dcterms:created>
  <dcterms:modified xsi:type="dcterms:W3CDTF">2016-04-12T13:02:18Z</dcterms:modified>
</cp:coreProperties>
</file>