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6" r:id="rId3"/>
    <p:sldId id="273" r:id="rId4"/>
    <p:sldId id="295" r:id="rId5"/>
    <p:sldId id="299" r:id="rId6"/>
    <p:sldId id="288" r:id="rId7"/>
    <p:sldId id="289" r:id="rId8"/>
    <p:sldId id="290" r:id="rId9"/>
    <p:sldId id="291" r:id="rId10"/>
    <p:sldId id="292" r:id="rId11"/>
    <p:sldId id="293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F7D043"/>
    <a:srgbClr val="FF8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8BD37-8AEB-4CAF-85C1-729253D32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547FC-2C2A-49FA-B870-E41063311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B4AF-DA74-452C-86E0-246AB0FC5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AC71E9-7BCE-414A-89EC-D617187EF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AD5C9-5719-46B1-83D8-CAA3DE1A5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F797-93C7-409F-8D1B-88F12D06D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A6B9-7701-4966-9CA9-C91CD149C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7976-9017-4286-9C36-3236B83F6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E0C-B846-40DA-A8D8-5FD4AB690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53236-5323-4A9A-9017-588F224D2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6DA35-F930-4B90-AAD9-062C93848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EDA06-C6A2-4FBD-B778-DA9DAEF44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301226-4FF1-40C4-934B-49F83E0F57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Using a Punnett Square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Finally, take each letter in each column and combine it with each letter from each row in the corresponding square. You should now have a picture close to this:</a:t>
            </a:r>
            <a:r>
              <a:rPr lang="en-US"/>
              <a:t> </a:t>
            </a:r>
          </a:p>
        </p:txBody>
      </p:sp>
      <p:pic>
        <p:nvPicPr>
          <p:cNvPr id="62468" name="Picture 4" descr="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8509"/>
          <a:stretch>
            <a:fillRect/>
          </a:stretch>
        </p:blipFill>
        <p:spPr>
          <a:xfrm>
            <a:off x="2438400" y="3886200"/>
            <a:ext cx="4162425" cy="2363788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possible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genotypes of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offspring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are: Rr, Rr,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rr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, and </a:t>
            </a: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rr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 genotypes</a:t>
            </a:r>
          </a:p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From this it is possible to determine the probability (chance) that a flower will have a red phenotype (2/4 or 50%) or a white phenotype (2/4 or 50%)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RR is dominant Homozygous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Rr is dominant Heterozygous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is recessive Homozygous</a:t>
            </a:r>
          </a:p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Frame and Name!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HOMO -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HETERO-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2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HOMO ZYGOUS= Purebred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HETEROZYGOUS= Hybrid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56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What is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25963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 way to show possible genes of offspring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chart that shows all the possible combinations of alleles that can result when genes are crossed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7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What is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 tool to predict the probability of certain traits in offspring that shows the different ways alleles can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combine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Offspring have two alleles for each trait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Offspring get one allele for each trait from each parent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What is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way to show phenotype &amp;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genotype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Phenotype- Physical trait that you can observe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Example: Purple Flower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Genotype- The alleles that show a trait, the two letters.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Example: PP</a:t>
            </a: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rgbClr val="FF6600"/>
                </a:solidFill>
                <a:latin typeface="Comic Sans MS" pitchFamily="66" charset="0"/>
              </a:rPr>
              <a:t>WRITE THIS DOWN TOO!</a:t>
            </a:r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4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Gregor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Mendel is the father of Genetics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He discovered the Law of Dominance which says that alleles are either dominant or recessive.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Video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: https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://www.youtube.com/watch?v=Mehz7tCxjSE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6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What is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Letters stand for dominant and recessive alleles</a:t>
            </a:r>
          </a:p>
          <a:p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An uppercase letter stands for a dominant allele 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Dominant Alleles will always show up in the phenotype</a:t>
            </a:r>
            <a:endParaRPr lang="en-US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Example: P …the purple trait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Lowercase letters stand for recessive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alleles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Recessive alleles will be expressed in the phenotype ONLY if it is with another recessive allele.</a:t>
            </a:r>
            <a:endParaRPr lang="en-US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Example: p  …the white trait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  <a:endParaRPr lang="en-US" sz="4000">
              <a:solidFill>
                <a:srgbClr val="F7D043"/>
              </a:solidFill>
              <a:latin typeface="Comic Sans MS" pitchFamily="66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9248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To set up a Punnett square, draw a large square, and then divide it into 4 equal sections (also squares). It should look something like this:</a:t>
            </a: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57348" name="Picture 4" descr="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3754438"/>
            <a:ext cx="5029200" cy="261937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Now you need two parents to mate, ones with a known genotype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 For example, a  red flower (genotype Rr) and a white flower (genotype rr).  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Rr x rr</a:t>
            </a: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sz="4000">
                <a:solidFill>
                  <a:srgbClr val="F7D043"/>
                </a:solidFill>
                <a:latin typeface="Comic Sans MS" pitchFamily="66" charset="0"/>
              </a:rPr>
              <a:t>Using a </a:t>
            </a:r>
            <a:r>
              <a:rPr lang="en-US" sz="4000" b="1">
                <a:solidFill>
                  <a:srgbClr val="F7D043"/>
                </a:solidFill>
                <a:latin typeface="Comic Sans MS" pitchFamily="66" charset="0"/>
              </a:rPr>
              <a:t>PUNNETT SQUARE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Place one of the parents on top, and one on the left. You should get a something  similar to this:</a:t>
            </a:r>
            <a:r>
              <a:rPr lang="en-US" sz="2800"/>
              <a:t> </a:t>
            </a:r>
          </a:p>
        </p:txBody>
      </p:sp>
      <p:pic>
        <p:nvPicPr>
          <p:cNvPr id="60420" name="Picture 4" descr="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8274" t="14943"/>
          <a:stretch>
            <a:fillRect/>
          </a:stretch>
        </p:blipFill>
        <p:spPr>
          <a:xfrm>
            <a:off x="2286000" y="3581400"/>
            <a:ext cx="5181600" cy="28194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445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Using a Punnett Square</vt:lpstr>
      <vt:lpstr>What is a PUNNETT SQUARE?</vt:lpstr>
      <vt:lpstr>What is a PUNNETT SQUARE?</vt:lpstr>
      <vt:lpstr>What is a PUNNETT SQUARE?</vt:lpstr>
      <vt:lpstr>Using a PUNNETT SQUARE</vt:lpstr>
      <vt:lpstr>What is a PUNNETT SQUARE?</vt:lpstr>
      <vt:lpstr>Using a PUNNETT SQUARE</vt:lpstr>
      <vt:lpstr>Using a PUNNETT SQUARE</vt:lpstr>
      <vt:lpstr>Using a PUNNETT SQUARE</vt:lpstr>
      <vt:lpstr>Using a PUNNETT SQUARE</vt:lpstr>
      <vt:lpstr>Using a PUNNETT SQUARE</vt:lpstr>
      <vt:lpstr>Using a PUNNETT SQUARE</vt:lpstr>
      <vt:lpstr>Using a PUNNETT SQUARE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Mary Poarch</dc:creator>
  <cp:lastModifiedBy>Rachel Stolp</cp:lastModifiedBy>
  <cp:revision>31</cp:revision>
  <dcterms:created xsi:type="dcterms:W3CDTF">2004-10-27T21:52:30Z</dcterms:created>
  <dcterms:modified xsi:type="dcterms:W3CDTF">2015-05-14T17:09:53Z</dcterms:modified>
</cp:coreProperties>
</file>